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varScale="1">
        <p:scale>
          <a:sx n="114" d="100"/>
          <a:sy n="114" d="100"/>
        </p:scale>
        <p:origin x="-1312"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nl-BE"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40189D94-7ED1-AB46-99A0-C2BD2DC3F3CE}" type="datetimeFigureOut">
              <a:rPr lang="nl-NL" smtClean="0"/>
              <a:pPr/>
              <a:t>02-01-14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4" name="Tijdelijke aanduiding voor datum 3"/>
          <p:cNvSpPr>
            <a:spLocks noGrp="1"/>
          </p:cNvSpPr>
          <p:nvPr>
            <p:ph type="dt" sz="half" idx="10"/>
          </p:nvPr>
        </p:nvSpPr>
        <p:spPr/>
        <p:txBody>
          <a:bodyPr/>
          <a:lstStyle/>
          <a:p>
            <a:fld id="{40189D94-7ED1-AB46-99A0-C2BD2DC3F3CE}" type="datetimeFigureOut">
              <a:rPr lang="nl-NL" smtClean="0"/>
              <a:pPr/>
              <a:t>02-01-14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2057400" cy="5851525"/>
          </a:xfrm>
        </p:spPr>
        <p:txBody>
          <a:bodyPr vert="eaVert"/>
          <a:lstStyle/>
          <a:p>
            <a:r>
              <a:rPr lang="nl-BE" smtClean="0"/>
              <a:t>Titelstijl van model bewerken</a:t>
            </a:r>
            <a:endParaRPr lang="nl-NL"/>
          </a:p>
        </p:txBody>
      </p:sp>
      <p:sp>
        <p:nvSpPr>
          <p:cNvPr id="3" name="Tijdelijke aanduiding voor verticale tekst 2"/>
          <p:cNvSpPr>
            <a:spLocks noGrp="1"/>
          </p:cNvSpPr>
          <p:nvPr>
            <p:ph type="body" orient="vert" idx="1"/>
          </p:nvPr>
        </p:nvSpPr>
        <p:spPr>
          <a:xfrm>
            <a:off x="457200" y="274639"/>
            <a:ext cx="6019800" cy="5851525"/>
          </a:xfrm>
        </p:spPr>
        <p:txBody>
          <a:bodyPr vert="eaVert"/>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4" name="Tijdelijke aanduiding voor datum 3"/>
          <p:cNvSpPr>
            <a:spLocks noGrp="1"/>
          </p:cNvSpPr>
          <p:nvPr>
            <p:ph type="dt" sz="half" idx="10"/>
          </p:nvPr>
        </p:nvSpPr>
        <p:spPr/>
        <p:txBody>
          <a:bodyPr/>
          <a:lstStyle/>
          <a:p>
            <a:fld id="{40189D94-7ED1-AB46-99A0-C2BD2DC3F3CE}" type="datetimeFigureOut">
              <a:rPr lang="nl-NL" smtClean="0"/>
              <a:pPr/>
              <a:t>02-01-14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Titelstijl van model bewerken</a:t>
            </a:r>
            <a:endParaRPr lang="nl-NL"/>
          </a:p>
        </p:txBody>
      </p:sp>
      <p:sp>
        <p:nvSpPr>
          <p:cNvPr id="3" name="Tijdelijke aanduiding voor inhoud 2"/>
          <p:cNvSpPr>
            <a:spLocks noGrp="1"/>
          </p:cNvSpPr>
          <p:nvPr>
            <p:ph idx="1"/>
          </p:nvPr>
        </p:nvSpPr>
        <p:spPr/>
        <p:txBody>
          <a:body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4" name="Tijdelijke aanduiding voor datum 3"/>
          <p:cNvSpPr>
            <a:spLocks noGrp="1"/>
          </p:cNvSpPr>
          <p:nvPr>
            <p:ph type="dt" sz="half" idx="10"/>
          </p:nvPr>
        </p:nvSpPr>
        <p:spPr/>
        <p:txBody>
          <a:bodyPr/>
          <a:lstStyle/>
          <a:p>
            <a:fld id="{40189D94-7ED1-AB46-99A0-C2BD2DC3F3CE}" type="datetimeFigureOut">
              <a:rPr lang="nl-NL" smtClean="0"/>
              <a:pPr/>
              <a:t>02-01-14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BE" smtClean="0"/>
              <a:t>Titelstijl van model bewerken</a:t>
            </a:r>
            <a:endParaRPr lang="nl-NL"/>
          </a:p>
        </p:txBody>
      </p:sp>
      <p:sp>
        <p:nvSpPr>
          <p:cNvPr id="3" name="Tijdelijke aanduiding voor tekst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smtClean="0"/>
              <a:t>Klik om de tekststijl van het model te bewerken</a:t>
            </a:r>
          </a:p>
        </p:txBody>
      </p:sp>
      <p:sp>
        <p:nvSpPr>
          <p:cNvPr id="4" name="Tijdelijke aanduiding voor datum 3"/>
          <p:cNvSpPr>
            <a:spLocks noGrp="1"/>
          </p:cNvSpPr>
          <p:nvPr>
            <p:ph type="dt" sz="half" idx="10"/>
          </p:nvPr>
        </p:nvSpPr>
        <p:spPr/>
        <p:txBody>
          <a:bodyPr/>
          <a:lstStyle/>
          <a:p>
            <a:fld id="{40189D94-7ED1-AB46-99A0-C2BD2DC3F3CE}" type="datetimeFigureOut">
              <a:rPr lang="nl-NL" smtClean="0"/>
              <a:pPr/>
              <a:t>02-01-14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Titelstijl van model bewerken</a:t>
            </a:r>
            <a:endParaRPr lang="nl-NL"/>
          </a:p>
        </p:txBody>
      </p:sp>
      <p:sp>
        <p:nvSpPr>
          <p:cNvPr id="3" name="Tijdelijke aanduiding voor inhoud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4" name="Tijdelijke aanduiding voor inhoud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5" name="Tijdelijke aanduiding voor datum 4"/>
          <p:cNvSpPr>
            <a:spLocks noGrp="1"/>
          </p:cNvSpPr>
          <p:nvPr>
            <p:ph type="dt" sz="half" idx="10"/>
          </p:nvPr>
        </p:nvSpPr>
        <p:spPr/>
        <p:txBody>
          <a:bodyPr/>
          <a:lstStyle/>
          <a:p>
            <a:fld id="{40189D94-7ED1-AB46-99A0-C2BD2DC3F3CE}" type="datetimeFigureOut">
              <a:rPr lang="nl-NL" smtClean="0"/>
              <a:pPr/>
              <a:t>02-01-14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BE" smtClean="0"/>
              <a:t>Titelstijl van model bewerken</a:t>
            </a:r>
            <a:endParaRPr lang="nl-NL"/>
          </a:p>
        </p:txBody>
      </p:sp>
      <p:sp>
        <p:nvSpPr>
          <p:cNvPr id="3" name="Tijdelijke aanduiding voor tekst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Klik om de tekststijl van het model te bewerken</a:t>
            </a:r>
          </a:p>
        </p:txBody>
      </p:sp>
      <p:sp>
        <p:nvSpPr>
          <p:cNvPr id="4" name="Tijdelijke aanduiding voor inhoud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5" name="Tijdelijke aanduiding voor tekst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Klik om de tekststijl van het model te bewerken</a:t>
            </a:r>
          </a:p>
        </p:txBody>
      </p:sp>
      <p:sp>
        <p:nvSpPr>
          <p:cNvPr id="6" name="Tijdelijke aanduiding voor inhoud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7" name="Tijdelijke aanduiding voor datum 6"/>
          <p:cNvSpPr>
            <a:spLocks noGrp="1"/>
          </p:cNvSpPr>
          <p:nvPr>
            <p:ph type="dt" sz="half" idx="10"/>
          </p:nvPr>
        </p:nvSpPr>
        <p:spPr/>
        <p:txBody>
          <a:bodyPr/>
          <a:lstStyle/>
          <a:p>
            <a:fld id="{40189D94-7ED1-AB46-99A0-C2BD2DC3F3CE}" type="datetimeFigureOut">
              <a:rPr lang="nl-NL" smtClean="0"/>
              <a:pPr/>
              <a:t>02-01-14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smtClean="0"/>
              <a:t>Titelstijl van model bewerken</a:t>
            </a:r>
            <a:endParaRPr lang="nl-NL"/>
          </a:p>
        </p:txBody>
      </p:sp>
      <p:sp>
        <p:nvSpPr>
          <p:cNvPr id="3" name="Tijdelijke aanduiding voor datum 2"/>
          <p:cNvSpPr>
            <a:spLocks noGrp="1"/>
          </p:cNvSpPr>
          <p:nvPr>
            <p:ph type="dt" sz="half" idx="10"/>
          </p:nvPr>
        </p:nvSpPr>
        <p:spPr/>
        <p:txBody>
          <a:bodyPr/>
          <a:lstStyle/>
          <a:p>
            <a:fld id="{40189D94-7ED1-AB46-99A0-C2BD2DC3F3CE}" type="datetimeFigureOut">
              <a:rPr lang="nl-NL" smtClean="0"/>
              <a:pPr/>
              <a:t>02-01-14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0189D94-7ED1-AB46-99A0-C2BD2DC3F3CE}" type="datetimeFigureOut">
              <a:rPr lang="nl-NL" smtClean="0"/>
              <a:pPr/>
              <a:t>02-01-14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nl-BE" smtClean="0"/>
              <a:t>Titelstijl van model bewerken</a:t>
            </a:r>
            <a:endParaRPr lang="nl-NL"/>
          </a:p>
        </p:txBody>
      </p:sp>
      <p:sp>
        <p:nvSpPr>
          <p:cNvPr id="3" name="Tijdelijke aanduiding voor inhoud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4" name="Tijdelijke aanduiding voor tekst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Klik om de tekststijl van het model te bewerken</a:t>
            </a:r>
          </a:p>
        </p:txBody>
      </p:sp>
      <p:sp>
        <p:nvSpPr>
          <p:cNvPr id="5" name="Tijdelijke aanduiding voor datum 4"/>
          <p:cNvSpPr>
            <a:spLocks noGrp="1"/>
          </p:cNvSpPr>
          <p:nvPr>
            <p:ph type="dt" sz="half" idx="10"/>
          </p:nvPr>
        </p:nvSpPr>
        <p:spPr/>
        <p:txBody>
          <a:bodyPr/>
          <a:lstStyle/>
          <a:p>
            <a:fld id="{40189D94-7ED1-AB46-99A0-C2BD2DC3F3CE}" type="datetimeFigureOut">
              <a:rPr lang="nl-NL" smtClean="0"/>
              <a:pPr/>
              <a:t>02-01-14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nl-BE"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Klik om de tekststijl van het model te bewerken</a:t>
            </a:r>
          </a:p>
        </p:txBody>
      </p:sp>
      <p:sp>
        <p:nvSpPr>
          <p:cNvPr id="5" name="Tijdelijke aanduiding voor datum 4"/>
          <p:cNvSpPr>
            <a:spLocks noGrp="1"/>
          </p:cNvSpPr>
          <p:nvPr>
            <p:ph type="dt" sz="half" idx="10"/>
          </p:nvPr>
        </p:nvSpPr>
        <p:spPr/>
        <p:txBody>
          <a:bodyPr/>
          <a:lstStyle/>
          <a:p>
            <a:fld id="{40189D94-7ED1-AB46-99A0-C2BD2DC3F3CE}" type="datetimeFigureOut">
              <a:rPr lang="nl-NL" smtClean="0"/>
              <a:pPr/>
              <a:t>02-01-14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FEB4EFE-F982-9642-AD48-4D37023E42B1}"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BE" smtClean="0"/>
              <a:t>Titelstijl van model bewerken</a:t>
            </a:r>
            <a:endParaRPr lang="nl-NL"/>
          </a:p>
        </p:txBody>
      </p:sp>
      <p:sp>
        <p:nvSpPr>
          <p:cNvPr id="3" name="Tijdelijke aanduiding voor tekst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lang="nl-NL"/>
          </a:p>
        </p:txBody>
      </p:sp>
      <p:sp>
        <p:nvSpPr>
          <p:cNvPr id="4" name="Tijdelijke aanduiding voor datum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89D94-7ED1-AB46-99A0-C2BD2DC3F3CE}" type="datetimeFigureOut">
              <a:rPr lang="nl-NL" smtClean="0"/>
              <a:pPr/>
              <a:t>02-01-14</a:t>
            </a:fld>
            <a:endParaRPr lang="nl-NL"/>
          </a:p>
        </p:txBody>
      </p:sp>
      <p:sp>
        <p:nvSpPr>
          <p:cNvPr id="5" name="Tijdelijke aanduiding voor voettekst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B4EFE-F982-9642-AD48-4D37023E42B1}"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descr="Krachtbronnen van de anarchie.jpg"/>
          <p:cNvPicPr>
            <a:picLocks noChangeAspect="1"/>
          </p:cNvPicPr>
          <p:nvPr/>
        </p:nvPicPr>
        <p:blipFill>
          <a:blip r:embed="rId2"/>
          <a:srcRect l="33153" t="19745" r="32323" b="37035"/>
          <a:stretch>
            <a:fillRect/>
          </a:stretch>
        </p:blipFill>
        <p:spPr>
          <a:xfrm>
            <a:off x="5778953" y="139811"/>
            <a:ext cx="3156888" cy="6501192"/>
          </a:xfrm>
          <a:prstGeom prst="rect">
            <a:avLst/>
          </a:prstGeom>
        </p:spPr>
      </p:pic>
      <p:sp>
        <p:nvSpPr>
          <p:cNvPr id="6" name="Tekstvak 5"/>
          <p:cNvSpPr txBox="1"/>
          <p:nvPr/>
        </p:nvSpPr>
        <p:spPr>
          <a:xfrm>
            <a:off x="0" y="139811"/>
            <a:ext cx="5452693" cy="1015663"/>
          </a:xfrm>
          <a:prstGeom prst="rect">
            <a:avLst/>
          </a:prstGeom>
          <a:noFill/>
        </p:spPr>
        <p:txBody>
          <a:bodyPr wrap="square" rtlCol="0">
            <a:spAutoFit/>
          </a:bodyPr>
          <a:lstStyle/>
          <a:p>
            <a:pPr algn="ctr"/>
            <a:r>
              <a:rPr lang="nl-NL" sz="2000" dirty="0" smtClean="0">
                <a:latin typeface="American Typewriter Condensed"/>
                <a:cs typeface="American Typewriter Condensed"/>
              </a:rPr>
              <a:t>VRIJE BOND </a:t>
            </a:r>
          </a:p>
          <a:p>
            <a:pPr algn="ctr"/>
            <a:r>
              <a:rPr lang="nl-NL" sz="2000" dirty="0" smtClean="0">
                <a:latin typeface="American Typewriter Condensed"/>
                <a:cs typeface="American Typewriter Condensed"/>
              </a:rPr>
              <a:t>en SOCIALISME 21</a:t>
            </a:r>
          </a:p>
          <a:p>
            <a:pPr algn="ctr"/>
            <a:r>
              <a:rPr lang="nl-NL" sz="2000" dirty="0" smtClean="0">
                <a:latin typeface="American Typewriter Condensed"/>
                <a:cs typeface="American Typewriter Condensed"/>
              </a:rPr>
              <a:t>PRESENTEREN</a:t>
            </a:r>
            <a:endParaRPr lang="nl-NL" sz="2000" dirty="0">
              <a:latin typeface="American Typewriter Condensed"/>
              <a:cs typeface="American Typewriter Condensed"/>
            </a:endParaRPr>
          </a:p>
        </p:txBody>
      </p:sp>
      <p:pic>
        <p:nvPicPr>
          <p:cNvPr id="7" name="Afbeelding 6" descr="Krachtbronnen van de anarchie.jpg"/>
          <p:cNvPicPr>
            <a:picLocks noChangeAspect="1"/>
          </p:cNvPicPr>
          <p:nvPr/>
        </p:nvPicPr>
        <p:blipFill>
          <a:blip r:embed="rId2"/>
          <a:srcRect t="65516" r="1608" b="19048"/>
          <a:stretch>
            <a:fillRect/>
          </a:stretch>
        </p:blipFill>
        <p:spPr>
          <a:xfrm>
            <a:off x="116521" y="1316176"/>
            <a:ext cx="5593017" cy="961006"/>
          </a:xfrm>
          <a:prstGeom prst="rect">
            <a:avLst/>
          </a:prstGeom>
        </p:spPr>
      </p:pic>
      <p:pic>
        <p:nvPicPr>
          <p:cNvPr id="8" name="Afbeelding 7" descr="akg logo.jpg"/>
          <p:cNvPicPr>
            <a:picLocks noChangeAspect="1"/>
          </p:cNvPicPr>
          <p:nvPr/>
        </p:nvPicPr>
        <p:blipFill>
          <a:blip r:embed="rId3"/>
          <a:stretch>
            <a:fillRect/>
          </a:stretch>
        </p:blipFill>
        <p:spPr>
          <a:xfrm>
            <a:off x="1732848" y="5482656"/>
            <a:ext cx="925946" cy="591721"/>
          </a:xfrm>
          <a:prstGeom prst="rect">
            <a:avLst/>
          </a:prstGeom>
        </p:spPr>
      </p:pic>
      <p:pic>
        <p:nvPicPr>
          <p:cNvPr id="9" name="Afbeelding 8" descr="vrije bond logo.jpg"/>
          <p:cNvPicPr>
            <a:picLocks noChangeAspect="1"/>
          </p:cNvPicPr>
          <p:nvPr/>
        </p:nvPicPr>
        <p:blipFill>
          <a:blip r:embed="rId4"/>
          <a:stretch>
            <a:fillRect/>
          </a:stretch>
        </p:blipFill>
        <p:spPr>
          <a:xfrm>
            <a:off x="466909" y="5482655"/>
            <a:ext cx="933819" cy="591722"/>
          </a:xfrm>
          <a:prstGeom prst="rect">
            <a:avLst/>
          </a:prstGeom>
        </p:spPr>
      </p:pic>
      <p:sp>
        <p:nvSpPr>
          <p:cNvPr id="11" name="Tekstvak 10"/>
          <p:cNvSpPr txBox="1"/>
          <p:nvPr/>
        </p:nvSpPr>
        <p:spPr>
          <a:xfrm>
            <a:off x="679603" y="2277182"/>
            <a:ext cx="4947201" cy="861774"/>
          </a:xfrm>
          <a:prstGeom prst="rect">
            <a:avLst/>
          </a:prstGeom>
          <a:noFill/>
        </p:spPr>
        <p:txBody>
          <a:bodyPr wrap="square" rtlCol="0">
            <a:spAutoFit/>
          </a:bodyPr>
          <a:lstStyle/>
          <a:p>
            <a:r>
              <a:rPr lang="nl-NL" dirty="0" smtClean="0">
                <a:latin typeface="American Typewriter"/>
                <a:cs typeface="American Typewriter"/>
              </a:rPr>
              <a:t>Lezing door Peter Storm</a:t>
            </a:r>
          </a:p>
          <a:p>
            <a:r>
              <a:rPr lang="nl-NL" sz="1600" dirty="0" smtClean="0">
                <a:latin typeface="American Typewriter"/>
                <a:cs typeface="American Typewriter"/>
              </a:rPr>
              <a:t>over kleinschalige en alomvattende opstandigheden</a:t>
            </a:r>
            <a:endParaRPr lang="nl-NL" sz="1600" dirty="0">
              <a:latin typeface="American Typewriter"/>
              <a:cs typeface="American Typewriter"/>
            </a:endParaRPr>
          </a:p>
        </p:txBody>
      </p:sp>
      <p:sp>
        <p:nvSpPr>
          <p:cNvPr id="15" name="Rechthoek 14"/>
          <p:cNvSpPr/>
          <p:nvPr/>
        </p:nvSpPr>
        <p:spPr>
          <a:xfrm>
            <a:off x="0" y="0"/>
            <a:ext cx="9144000" cy="6858000"/>
          </a:xfrm>
          <a:prstGeom prst="rect">
            <a:avLst/>
          </a:prstGeom>
          <a:noFill/>
          <a:ln w="762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6" name="Tekstvak 15"/>
          <p:cNvSpPr txBox="1"/>
          <p:nvPr/>
        </p:nvSpPr>
        <p:spPr>
          <a:xfrm>
            <a:off x="284577" y="3211082"/>
            <a:ext cx="5506356" cy="1107996"/>
          </a:xfrm>
          <a:prstGeom prst="rect">
            <a:avLst/>
          </a:prstGeom>
          <a:noFill/>
          <a:ln>
            <a:solidFill>
              <a:schemeClr val="tx1"/>
            </a:solidFill>
            <a:prstDash val="dash"/>
          </a:ln>
        </p:spPr>
        <p:txBody>
          <a:bodyPr wrap="square" rtlCol="0">
            <a:spAutoFit/>
          </a:bodyPr>
          <a:lstStyle/>
          <a:p>
            <a:pPr algn="just"/>
            <a:r>
              <a:rPr lang="nl-NL" sz="1100" dirty="0" smtClean="0">
                <a:latin typeface="American Typewriter"/>
                <a:cs typeface="American Typewriter"/>
              </a:rPr>
              <a:t>“Vrijwel iedereen zou iets kunnen hebben aan anarchistische ideeën en praktijken, maar vrijwel niemand is zich daarvan bewust of handelt ernaar. Deze paradox valt eenvoudig op te lossen door de verschillende krachtbronnen van het anarchisme – het anarchistische gedachtegoed, de praktijk van de beweging en de rest van de wereld, en het potentieel van de revolte – bij elkaar te brengen. “</a:t>
            </a:r>
            <a:endParaRPr lang="nl-NL" sz="1100" dirty="0">
              <a:latin typeface="American Typewriter"/>
              <a:cs typeface="American Typewriter"/>
            </a:endParaRPr>
          </a:p>
        </p:txBody>
      </p:sp>
      <p:sp>
        <p:nvSpPr>
          <p:cNvPr id="19" name="Tekstvak 18"/>
          <p:cNvSpPr txBox="1"/>
          <p:nvPr/>
        </p:nvSpPr>
        <p:spPr>
          <a:xfrm>
            <a:off x="2913030" y="5616170"/>
            <a:ext cx="2053767" cy="584775"/>
          </a:xfrm>
          <a:prstGeom prst="rect">
            <a:avLst/>
          </a:prstGeom>
          <a:noFill/>
        </p:spPr>
        <p:txBody>
          <a:bodyPr wrap="square" rtlCol="0">
            <a:spAutoFit/>
          </a:bodyPr>
          <a:lstStyle/>
          <a:p>
            <a:r>
              <a:rPr lang="nl-NL" sz="1600" dirty="0" smtClean="0">
                <a:latin typeface="American Typewriter"/>
                <a:cs typeface="American Typewriter"/>
              </a:rPr>
              <a:t>Aansluitend </a:t>
            </a:r>
          </a:p>
          <a:p>
            <a:r>
              <a:rPr lang="nl-NL" sz="1600" dirty="0" smtClean="0">
                <a:latin typeface="American Typewriter"/>
                <a:cs typeface="American Typewriter"/>
              </a:rPr>
              <a:t>vragen en discussie </a:t>
            </a:r>
            <a:endParaRPr lang="nl-NL" sz="1600" dirty="0">
              <a:latin typeface="American Typewriter"/>
              <a:cs typeface="American Typewriter"/>
            </a:endParaRPr>
          </a:p>
        </p:txBody>
      </p:sp>
      <p:sp>
        <p:nvSpPr>
          <p:cNvPr id="21" name="Tekstvak 20"/>
          <p:cNvSpPr txBox="1"/>
          <p:nvPr/>
        </p:nvSpPr>
        <p:spPr>
          <a:xfrm>
            <a:off x="2913030" y="5246837"/>
            <a:ext cx="2233035" cy="369332"/>
          </a:xfrm>
          <a:prstGeom prst="rect">
            <a:avLst/>
          </a:prstGeom>
          <a:noFill/>
        </p:spPr>
        <p:txBody>
          <a:bodyPr wrap="square" rtlCol="0">
            <a:spAutoFit/>
          </a:bodyPr>
          <a:lstStyle/>
          <a:p>
            <a:r>
              <a:rPr lang="nl-NL" dirty="0" smtClean="0">
                <a:latin typeface="American Typewriter"/>
                <a:cs typeface="American Typewriter"/>
              </a:rPr>
              <a:t>Aanvang 20u</a:t>
            </a:r>
            <a:endParaRPr lang="nl-NL" dirty="0">
              <a:latin typeface="American Typewriter"/>
              <a:cs typeface="American Typewriter"/>
            </a:endParaRPr>
          </a:p>
        </p:txBody>
      </p:sp>
      <p:sp>
        <p:nvSpPr>
          <p:cNvPr id="24" name="Tekstvak 23"/>
          <p:cNvSpPr txBox="1"/>
          <p:nvPr/>
        </p:nvSpPr>
        <p:spPr>
          <a:xfrm>
            <a:off x="297852" y="4477396"/>
            <a:ext cx="5293022" cy="800219"/>
          </a:xfrm>
          <a:prstGeom prst="rect">
            <a:avLst/>
          </a:prstGeom>
          <a:noFill/>
        </p:spPr>
        <p:txBody>
          <a:bodyPr wrap="square" rtlCol="0">
            <a:spAutoFit/>
          </a:bodyPr>
          <a:lstStyle/>
          <a:p>
            <a:r>
              <a:rPr lang="nl-NL" sz="1600" b="1" dirty="0" smtClean="0">
                <a:latin typeface="American Typewriter"/>
                <a:cs typeface="American Typewriter"/>
              </a:rPr>
              <a:t>Donderdag 20 februari 2014</a:t>
            </a:r>
            <a:r>
              <a:rPr lang="nl-NL" sz="1600" dirty="0" smtClean="0">
                <a:latin typeface="American Typewriter"/>
                <a:cs typeface="American Typewriter"/>
              </a:rPr>
              <a:t>, De Markten, </a:t>
            </a:r>
            <a:r>
              <a:rPr lang="nl-NL" sz="1600" b="1" dirty="0" smtClean="0">
                <a:latin typeface="American Typewriter"/>
                <a:cs typeface="American Typewriter"/>
              </a:rPr>
              <a:t>Brussel</a:t>
            </a:r>
          </a:p>
          <a:p>
            <a:r>
              <a:rPr lang="nl-NL" sz="1600" b="1" dirty="0" smtClean="0">
                <a:latin typeface="American Typewriter"/>
                <a:cs typeface="American Typewriter"/>
              </a:rPr>
              <a:t>Vrijdag 21 februari 2014</a:t>
            </a:r>
            <a:r>
              <a:rPr lang="nl-NL" sz="1600" dirty="0" smtClean="0">
                <a:latin typeface="American Typewriter"/>
                <a:cs typeface="American Typewriter"/>
              </a:rPr>
              <a:t>, </a:t>
            </a:r>
            <a:r>
              <a:rPr lang="nl-NL" sz="1600" dirty="0" err="1" smtClean="0">
                <a:latin typeface="American Typewriter"/>
                <a:cs typeface="American Typewriter"/>
              </a:rPr>
              <a:t>Ecokot</a:t>
            </a:r>
            <a:r>
              <a:rPr lang="nl-NL" sz="1600" dirty="0" smtClean="0">
                <a:latin typeface="American Typewriter"/>
                <a:cs typeface="American Typewriter"/>
              </a:rPr>
              <a:t> (</a:t>
            </a:r>
            <a:r>
              <a:rPr lang="nl-NL" sz="1600" dirty="0" err="1" smtClean="0">
                <a:latin typeface="American Typewriter"/>
                <a:cs typeface="American Typewriter"/>
              </a:rPr>
              <a:t>Borgerhout</a:t>
            </a:r>
            <a:r>
              <a:rPr lang="nl-NL" sz="1600" dirty="0" smtClean="0">
                <a:latin typeface="American Typewriter"/>
                <a:cs typeface="American Typewriter"/>
              </a:rPr>
              <a:t>, </a:t>
            </a:r>
            <a:r>
              <a:rPr lang="nl-NL" sz="1600" b="1" dirty="0" err="1" smtClean="0">
                <a:latin typeface="American Typewriter"/>
                <a:cs typeface="American Typewriter"/>
              </a:rPr>
              <a:t>A’pen</a:t>
            </a:r>
            <a:r>
              <a:rPr lang="nl-NL" sz="1600" dirty="0" smtClean="0">
                <a:latin typeface="American Typewriter"/>
                <a:cs typeface="American Typewriter"/>
              </a:rPr>
              <a:t>)</a:t>
            </a:r>
          </a:p>
          <a:p>
            <a:endParaRPr lang="nl-NL" sz="1400" dirty="0">
              <a:latin typeface="American Typewriter"/>
              <a:cs typeface="American Typewriter"/>
            </a:endParaRPr>
          </a:p>
        </p:txBody>
      </p:sp>
      <p:sp>
        <p:nvSpPr>
          <p:cNvPr id="25" name="Tekstvak 24"/>
          <p:cNvSpPr txBox="1"/>
          <p:nvPr/>
        </p:nvSpPr>
        <p:spPr>
          <a:xfrm>
            <a:off x="-1713825" y="6273224"/>
            <a:ext cx="5993949" cy="584776"/>
          </a:xfrm>
          <a:prstGeom prst="rect">
            <a:avLst/>
          </a:prstGeom>
          <a:noFill/>
        </p:spPr>
        <p:txBody>
          <a:bodyPr wrap="square" rtlCol="0">
            <a:spAutoFit/>
          </a:bodyPr>
          <a:lstStyle/>
          <a:p>
            <a:r>
              <a:rPr lang="nl-NL" sz="1600" b="1" dirty="0" err="1" smtClean="0">
                <a:latin typeface="American Typewriter"/>
                <a:cs typeface="American Typewriter"/>
              </a:rPr>
              <a:t>www.vrijebond.org</a:t>
            </a:r>
            <a:r>
              <a:rPr lang="nl-NL" sz="1600" dirty="0" smtClean="0">
                <a:latin typeface="American Typewriter"/>
                <a:cs typeface="American Typewriter"/>
              </a:rPr>
              <a:t> // </a:t>
            </a:r>
            <a:r>
              <a:rPr lang="nl-NL" sz="1600" b="1" dirty="0" smtClean="0">
                <a:latin typeface="American Typewriter"/>
                <a:cs typeface="American Typewriter"/>
              </a:rPr>
              <a:t>www.socialisme21.be</a:t>
            </a:r>
          </a:p>
          <a:p>
            <a:endParaRPr lang="nl-NL" sz="1600" dirty="0">
              <a:latin typeface="American Typewriter"/>
              <a:cs typeface="American Typewriter"/>
            </a:endParaRP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TotalTime>
  <Words>115</Words>
  <Application>Microsoft Macintosh PowerPoint</Application>
  <PresentationFormat>Diavoorstelling (4:3)</PresentationFormat>
  <Paragraphs>12</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Office-thema</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Ine Andriessen</dc:creator>
  <cp:lastModifiedBy>Macbook</cp:lastModifiedBy>
  <cp:revision>9</cp:revision>
  <dcterms:created xsi:type="dcterms:W3CDTF">2013-10-27T10:38:52Z</dcterms:created>
  <dcterms:modified xsi:type="dcterms:W3CDTF">2014-01-02T12:36:26Z</dcterms:modified>
</cp:coreProperties>
</file>